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EC9998-CAFA-4203-9BD9-EDFFB81666FF}" v="1" dt="2019-08-15T14:23:56.3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9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51200" y="2079877"/>
            <a:ext cx="3611126" cy="8877870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948268"/>
            <a:ext cx="4616035" cy="5554135"/>
          </a:xfrm>
        </p:spPr>
        <p:txBody>
          <a:bodyPr anchor="b">
            <a:normAutofit/>
          </a:bodyPr>
          <a:lstStyle>
            <a:lvl1pPr algn="l">
              <a:defRPr sz="33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6833543"/>
            <a:ext cx="3715688" cy="3401717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1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00050" y="948267"/>
            <a:ext cx="6057900" cy="555413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1502" y="6833541"/>
            <a:ext cx="5460999" cy="8128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665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948267"/>
            <a:ext cx="6057900" cy="5147733"/>
          </a:xfrm>
        </p:spPr>
        <p:txBody>
          <a:bodyPr anchor="ctr">
            <a:normAutofit/>
          </a:bodyPr>
          <a:lstStyle>
            <a:lvl1pPr algn="l">
              <a:defRPr sz="21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7315200"/>
            <a:ext cx="4787664" cy="33866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192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948267"/>
            <a:ext cx="5144840" cy="5147733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1" y="6096000"/>
            <a:ext cx="4801850" cy="857956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7646347"/>
            <a:ext cx="4786771" cy="305552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1451" y="1263331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4921957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3418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6096000"/>
            <a:ext cx="4786771" cy="3017600"/>
          </a:xfrm>
        </p:spPr>
        <p:txBody>
          <a:bodyPr anchor="b">
            <a:normAutofit/>
          </a:bodyPr>
          <a:lstStyle>
            <a:lvl1pPr algn="l">
              <a:defRPr sz="21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9125299"/>
            <a:ext cx="4787664" cy="1576567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51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948267"/>
            <a:ext cx="5144840" cy="5147733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6908800"/>
            <a:ext cx="4786771" cy="1866428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8805334"/>
            <a:ext cx="4786770" cy="189653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1451" y="1263331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4921957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3818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948267"/>
            <a:ext cx="5644244" cy="514773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1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6984061"/>
            <a:ext cx="4786771" cy="149013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8474197"/>
            <a:ext cx="4786770" cy="2227671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968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</p:spPr>
        <p:txBody>
          <a:bodyPr>
            <a:normAutofit/>
          </a:bodyPr>
          <a:lstStyle>
            <a:lvl1pPr algn="l">
              <a:defRPr sz="2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948268"/>
            <a:ext cx="4916150" cy="669808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08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24804" y="948267"/>
            <a:ext cx="1533146" cy="7857067"/>
          </a:xfrm>
        </p:spPr>
        <p:txBody>
          <a:bodyPr vert="eaVert">
            <a:normAutofit/>
          </a:bodyPr>
          <a:lstStyle>
            <a:lvl1pPr>
              <a:defRPr sz="2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948267"/>
            <a:ext cx="4387509" cy="9753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64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948267"/>
            <a:ext cx="4916150" cy="669808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73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3522132"/>
            <a:ext cx="4801851" cy="4124208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7977482"/>
            <a:ext cx="4801850" cy="272438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06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400051" y="948267"/>
            <a:ext cx="2962475" cy="669807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3496771" y="948267"/>
            <a:ext cx="2961179" cy="6683022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2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948267"/>
            <a:ext cx="2787650" cy="1083733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2032001"/>
            <a:ext cx="2959100" cy="561434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263" y="1007534"/>
            <a:ext cx="2823038" cy="1024466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6772" y="2032000"/>
            <a:ext cx="2967529" cy="559928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65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05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04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948267"/>
            <a:ext cx="2400300" cy="2709333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948267"/>
            <a:ext cx="3329066" cy="9753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0" y="3928538"/>
            <a:ext cx="2400300" cy="371780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8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1850" y="2573867"/>
            <a:ext cx="2672444" cy="20320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1500" y="1625600"/>
            <a:ext cx="2460731" cy="85344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2021" y="4876800"/>
            <a:ext cx="2673167" cy="3702756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50" y="10972801"/>
            <a:ext cx="4358793" cy="6491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4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03006" y="6923853"/>
            <a:ext cx="1852842" cy="4726281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051" y="7992534"/>
            <a:ext cx="4916150" cy="270933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948268"/>
            <a:ext cx="4916150" cy="6698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684" y="10972806"/>
            <a:ext cx="900347" cy="64911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050" y="10972801"/>
            <a:ext cx="4358793" cy="64911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0820" y="9917295"/>
            <a:ext cx="642680" cy="1190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239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info@glencoeballroom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9395A-56C9-4D6A-919F-51C2DB2A8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448" y="948268"/>
            <a:ext cx="6333688" cy="555413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Sunday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September 15</a:t>
            </a:r>
            <a:r>
              <a:rPr lang="en-US" sz="36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br>
              <a:rPr lang="en-US" sz="36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2-2.45pm</a:t>
            </a: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$25 PER PERSON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STANDARD Workshop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MINKOV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F3E79-266F-42AB-BBFF-4DF891E82D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0645629"/>
            <a:ext cx="6858000" cy="1546371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Glencoe Ballroom Dance Club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660 Vernon Ave, Glencoe IL, 60022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Century Gothic"/>
                <a:cs typeface="Times New Roman" panose="02020603050405020304" pitchFamily="18" charset="0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info@glencoeballroom.com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ea typeface="Century Gothic"/>
              <a:cs typeface="Times New Roman" panose="02020603050405020304" pitchFamily="18" charset="0"/>
              <a:sym typeface="Century Gothic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773.996.6617</a:t>
            </a:r>
          </a:p>
          <a:p>
            <a:endParaRPr lang="en-US" dirty="0"/>
          </a:p>
        </p:txBody>
      </p:sp>
      <p:pic>
        <p:nvPicPr>
          <p:cNvPr id="5" name="Google Shape;61;p1">
            <a:extLst>
              <a:ext uri="{FF2B5EF4-FFF2-40B4-BE49-F238E27FC236}">
                <a16:creationId xmlns:a16="http://schemas.microsoft.com/office/drawing/2014/main" id="{B8C8DB79-8533-40B1-99AB-0EBC4F498ED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2952" y="360727"/>
            <a:ext cx="3847897" cy="1409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5D14A6A7-8CA6-4CED-938E-AE4EAA3E7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3400" y="6028903"/>
            <a:ext cx="3503783" cy="494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7661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19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Century Gothic</vt:lpstr>
      <vt:lpstr>Times New Roman</vt:lpstr>
      <vt:lpstr>Wingdings 3</vt:lpstr>
      <vt:lpstr>Slice</vt:lpstr>
      <vt:lpstr>Sunday September 15th 2-2.45pm  $25 PER PERSON INTERNATIONAL STANDARD Workshop  With  PETER MINKOV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September 15th 2-2.45pm  INTERNATIONAL STANDARD Workshop  With  PETER MINKOV</dc:title>
  <dc:creator>Aleksandar Bonev</dc:creator>
  <cp:lastModifiedBy>Aleksandar Bonev</cp:lastModifiedBy>
  <cp:revision>5</cp:revision>
  <dcterms:created xsi:type="dcterms:W3CDTF">2019-08-15T14:15:37Z</dcterms:created>
  <dcterms:modified xsi:type="dcterms:W3CDTF">2019-08-22T13:51:09Z</dcterms:modified>
</cp:coreProperties>
</file>